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8" r:id="rId9"/>
    <p:sldId id="266" r:id="rId10"/>
    <p:sldId id="264" r:id="rId11"/>
    <p:sldId id="265" r:id="rId12"/>
    <p:sldId id="267" r:id="rId13"/>
    <p:sldId id="269" r:id="rId14"/>
    <p:sldId id="270" r:id="rId15"/>
    <p:sldId id="271" r:id="rId16"/>
    <p:sldId id="292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3" r:id="rId29"/>
    <p:sldId id="283" r:id="rId30"/>
    <p:sldId id="284" r:id="rId31"/>
    <p:sldId id="285" r:id="rId32"/>
    <p:sldId id="286" r:id="rId33"/>
    <p:sldId id="294" r:id="rId34"/>
    <p:sldId id="287" r:id="rId35"/>
    <p:sldId id="288" r:id="rId36"/>
    <p:sldId id="289" r:id="rId37"/>
    <p:sldId id="295" r:id="rId38"/>
    <p:sldId id="290" r:id="rId39"/>
    <p:sldId id="291" r:id="rId40"/>
    <p:sldId id="296" r:id="rId41"/>
  </p:sldIdLst>
  <p:sldSz cx="12192000" cy="6858000"/>
  <p:notesSz cx="6858000" cy="9144000"/>
  <p:photoAlbum layout="4pic" frame="frameStyle2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7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9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5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1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7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9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7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8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1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DC2F1-4326-4C1B-A705-819B3CFD0F0A}" type="datetimeFigureOut">
              <a:rPr lang="en-US" smtClean="0"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40AFE-57C0-4CEC-8594-CFBAE7796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17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g"/><Relationship Id="rId4" Type="http://schemas.openxmlformats.org/officeDocument/2006/relationships/image" Target="../media/image7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7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g"/><Relationship Id="rId4" Type="http://schemas.openxmlformats.org/officeDocument/2006/relationships/image" Target="../media/image9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jpg"/><Relationship Id="rId4" Type="http://schemas.openxmlformats.org/officeDocument/2006/relationships/image" Target="../media/image10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198934"/>
            <a:ext cx="9144000" cy="40913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by Elehna Robinson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4730" y="340487"/>
            <a:ext cx="6442539" cy="2773871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524000" y="3114358"/>
            <a:ext cx="9144000" cy="487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/>
              <a:t>2018</a:t>
            </a:r>
            <a:endParaRPr lang="en-US" sz="6000" dirty="0"/>
          </a:p>
        </p:txBody>
      </p:sp>
      <p:pic>
        <p:nvPicPr>
          <p:cNvPr id="7" name="Camila Cabello - Havana (CLEAN AUDIO) ft. Young Thug [Mpgun.com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57600" y="45956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random/>
      </p:transition>
    </mc:Choice>
    <mc:Fallback xmlns="">
      <p:transition spd="slow" advClick="0" advTm="8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6_140116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6_140159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6_140205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5817322" y="1008787"/>
            <a:ext cx="599672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</a:rPr>
              <a:t>Student Rec Center: Kickboxing</a:t>
            </a:r>
            <a:endParaRPr lang="en-US" sz="5400" b="1" dirty="0">
              <a:ln w="12700">
                <a:solidFill>
                  <a:schemeClr val="accent5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9385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6_140210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6_140332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6_140352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6_140358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953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6_14244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6_142457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7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6_142459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35433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6" name="Picture 5" descr="20180716_142430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700" y="35433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962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80710_132724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0_135252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0_135305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94346" y="667411"/>
            <a:ext cx="599672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</a:rPr>
              <a:t>Student Organizations: Senryu Taiko</a:t>
            </a:r>
            <a:endParaRPr lang="en-US" sz="5400" b="1" dirty="0">
              <a:ln w="12700">
                <a:solidFill>
                  <a:schemeClr val="accent5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931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0_141107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0_141132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7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0_143435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35433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0_143441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700" y="35433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647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1_133324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1_135622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1_135645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031337" y="4360164"/>
            <a:ext cx="59967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</a:rPr>
              <a:t>Science Lecture</a:t>
            </a:r>
            <a:endParaRPr lang="en-US" sz="5400" b="1" dirty="0">
              <a:ln w="12700">
                <a:solidFill>
                  <a:schemeClr val="accent5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1257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2_145456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7_132852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367498" y="3543300"/>
            <a:ext cx="599672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</a:rPr>
              <a:t>Student Organizations: UCR Dance Team</a:t>
            </a:r>
            <a:endParaRPr lang="en-US" sz="5400" b="1" dirty="0">
              <a:ln w="12700">
                <a:solidFill>
                  <a:schemeClr val="accent5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81733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2_145506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2_145524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2_145608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379690" y="4302252"/>
            <a:ext cx="59967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</a:rPr>
              <a:t>UCR Student Panel</a:t>
            </a:r>
            <a:endParaRPr lang="en-US" sz="5400" b="1" dirty="0">
              <a:ln w="12700">
                <a:solidFill>
                  <a:schemeClr val="accent5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7602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_attachment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2)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738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3)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8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35722" y="1424285"/>
            <a:ext cx="59967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</a:rPr>
              <a:t>UCR Scavenger Hunt</a:t>
            </a:r>
            <a:endParaRPr lang="en-US" sz="5400" b="1" dirty="0">
              <a:ln w="12700">
                <a:solidFill>
                  <a:schemeClr val="accent5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173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4)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86" y="249936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5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7098" y="346837"/>
            <a:ext cx="4794694" cy="6392925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6)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34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0906" y="3543299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6" name="Picture 5" descr="image_attachment (12)"/>
          <p:cNvPicPr>
            <a:picLocks noGrp="1" noChangeAspect="1"/>
          </p:cNvPicPr>
          <p:nvPr isPhoto="1"/>
        </p:nvPicPr>
        <p:blipFill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0906" y="346837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081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0_093026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0_093040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0_093105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046851" y="3934450"/>
            <a:ext cx="59656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Science:</a:t>
            </a:r>
          </a:p>
          <a:p>
            <a:pPr algn="ctr"/>
            <a:r>
              <a:rPr lang="en-US" sz="5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Testing Glider </a:t>
            </a:r>
            <a:r>
              <a:rPr lang="en-US" sz="5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</a:t>
            </a:r>
            <a:r>
              <a:rPr lang="en-US" sz="5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irds</a:t>
            </a:r>
            <a:r>
              <a:rPr lang="en-US" sz="5400" b="1" cap="none" spc="0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endParaRPr lang="en-US" sz="5400" b="1" cap="none" spc="0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04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42" y="457199"/>
            <a:ext cx="4614862" cy="6153149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2)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8" y="4572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3)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1618" y="4572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4)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8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6" name="Picture 5" descr="image_attachment (6)"/>
          <p:cNvPicPr>
            <a:picLocks noGrp="1" noChangeAspect="1"/>
          </p:cNvPicPr>
          <p:nvPr isPhoto="1"/>
        </p:nvPicPr>
        <p:blipFill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1618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55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5)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578" y="3579876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7)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2370" y="3579876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8)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1474" y="3579876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6" name="Picture 5" descr="image_attachment (9)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57699" y="-350519"/>
            <a:ext cx="3090674" cy="4120898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0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_attachment (1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6252" y="1042416"/>
            <a:ext cx="6120384" cy="4590288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11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912" y="1042416"/>
            <a:ext cx="3733991" cy="4978655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16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13)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250" y="485394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14)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089" y="378714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15)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70" y="378714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16)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772" y="1914144"/>
            <a:ext cx="6307328" cy="4730496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31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17)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330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18)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7" y="286512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19)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64" y="1142047"/>
            <a:ext cx="5338572" cy="4003929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20)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4746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674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21)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426" y="188595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22)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8" y="4572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23)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72" y="685800"/>
            <a:ext cx="4105656" cy="5474208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24)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8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742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25)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738" y="4572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26)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8" y="4572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27)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138" y="3543300"/>
            <a:ext cx="21431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0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48" y="954977"/>
            <a:ext cx="5972556" cy="4479417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3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250" y="187643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4)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5948" y="3592068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93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2)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820" y="862394"/>
            <a:ext cx="3490150" cy="349015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1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2940" y="37319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11)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172" y="3533966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20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6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7)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8)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41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0_093403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164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0_09341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164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971538" y="788670"/>
            <a:ext cx="32750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Working Hard</a:t>
            </a:r>
            <a:endParaRPr lang="en-US" sz="5400" b="1" cap="none" spc="0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 descr="20180710_093115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538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055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9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" y="1167383"/>
            <a:ext cx="5618988" cy="4214241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 (12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6416" y="1167383"/>
            <a:ext cx="5618988" cy="4214241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738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attachment (1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_attachment (14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image_attachment (28)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image_attachment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995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9_1343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456" y="566928"/>
            <a:ext cx="3194304" cy="5704114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9_133458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13" y="3543300"/>
            <a:ext cx="508317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9_1336251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13" y="408432"/>
            <a:ext cx="50768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558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9_133355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6368" y="822960"/>
            <a:ext cx="8229092" cy="4628864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9_140426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030" y="913004"/>
            <a:ext cx="2501201" cy="4448776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782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9_133902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457200"/>
            <a:ext cx="50768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9_134004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288" y="457200"/>
            <a:ext cx="50768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9_1343091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9025" y="3543300"/>
            <a:ext cx="160655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9_1352051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113" y="3543300"/>
            <a:ext cx="508317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285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9_135405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512" y="1749552"/>
            <a:ext cx="50768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9_140106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1264" y="1232871"/>
            <a:ext cx="2493391" cy="4434885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6" name="Picture 5" descr="20180719_1406171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22" y="1335283"/>
            <a:ext cx="2378233" cy="4230059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900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80719_141117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288" y="457200"/>
            <a:ext cx="50768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9_141137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3543300"/>
            <a:ext cx="507682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219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9_141649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3524" y="2950464"/>
            <a:ext cx="6137764" cy="3450336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9_140810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16" y="358140"/>
            <a:ext cx="4998720" cy="281178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92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80719_142323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560" y="207550"/>
            <a:ext cx="6144260" cy="3456146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9_1427561_0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918" y="862440"/>
            <a:ext cx="2760154" cy="490452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86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9_1429581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image000000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7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9_1418241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230" y="3785616"/>
            <a:ext cx="5083175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238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2_093540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2_093608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2_093619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2_104446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408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3056" y="2643484"/>
            <a:ext cx="81198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2700">
                  <a:solidFill>
                    <a:schemeClr val="accent5"/>
                  </a:solidFill>
                  <a:prstDash val="solid"/>
                </a:ln>
              </a:rPr>
              <a:t>See you next year!</a:t>
            </a:r>
            <a:endParaRPr lang="en-US" sz="7200" b="1" dirty="0">
              <a:ln w="12700">
                <a:solidFill>
                  <a:schemeClr val="accent5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6321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80712_093353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2_093357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2_093535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524762" y="1158240"/>
            <a:ext cx="32750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Math Stations</a:t>
            </a:r>
            <a:endParaRPr lang="en-US" sz="5400" b="1" cap="none" spc="0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526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7_105845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8_075308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613914" y="4368272"/>
            <a:ext cx="65422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Summer Fun!</a:t>
            </a:r>
            <a:endParaRPr lang="en-US" sz="5400" b="1" cap="none" spc="0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138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6_135924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6_135941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6_140050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35433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501611" y="4094887"/>
            <a:ext cx="599672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Student Rec Center: Yoga</a:t>
            </a:r>
            <a:endParaRPr lang="en-US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223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6_142539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6_142604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700" y="4572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4" name="Picture 3" descr="20180716_142613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" y="35433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5" name="Picture 4" descr="20180716_142625"/>
          <p:cNvPicPr>
            <a:picLocks noGrp="1" noChangeAspect="1"/>
          </p:cNvPicPr>
          <p:nvPr isPhoto="1"/>
        </p:nvPicPr>
        <p:blipFill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700" y="3543300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41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0716_140422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3" name="Picture 2" descr="20180716_140436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700" y="457200"/>
            <a:ext cx="381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  <p:pic>
        <p:nvPicPr>
          <p:cNvPr id="6" name="Picture 5" descr="20180716_142537"/>
          <p:cNvPicPr>
            <a:picLocks noGrp="1" noChangeAspect="1"/>
          </p:cNvPicPr>
          <p:nvPr isPhoto="1"/>
        </p:nvPicPr>
        <p:blipFill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156" y="3616452"/>
            <a:ext cx="5080000" cy="2857500"/>
          </a:xfrm>
          <a:prstGeom prst="roundRect">
            <a:avLst>
              <a:gd name="adj" fmla="val 65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9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random/>
      </p:transition>
    </mc:Choice>
    <mc:Fallback xmlns="">
      <p:transition spd="slow" advClick="0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50</Words>
  <Application>Microsoft Office PowerPoint</Application>
  <PresentationFormat>Widescreen</PresentationFormat>
  <Paragraphs>15</Paragraphs>
  <Slides>40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Elehna Robinson</dc:creator>
  <cp:lastModifiedBy>Bryan Nicol</cp:lastModifiedBy>
  <cp:revision>9</cp:revision>
  <dcterms:created xsi:type="dcterms:W3CDTF">2018-07-24T23:03:01Z</dcterms:created>
  <dcterms:modified xsi:type="dcterms:W3CDTF">2018-07-26T21:39:04Z</dcterms:modified>
</cp:coreProperties>
</file>