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8" r:id="rId9"/>
    <p:sldId id="266" r:id="rId10"/>
    <p:sldId id="264" r:id="rId11"/>
    <p:sldId id="265" r:id="rId12"/>
    <p:sldId id="267" r:id="rId13"/>
    <p:sldId id="269" r:id="rId14"/>
    <p:sldId id="270" r:id="rId15"/>
    <p:sldId id="271" r:id="rId16"/>
    <p:sldId id="292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3" r:id="rId29"/>
    <p:sldId id="283" r:id="rId30"/>
    <p:sldId id="284" r:id="rId31"/>
    <p:sldId id="285" r:id="rId32"/>
    <p:sldId id="286" r:id="rId33"/>
    <p:sldId id="294" r:id="rId34"/>
    <p:sldId id="287" r:id="rId35"/>
    <p:sldId id="288" r:id="rId36"/>
    <p:sldId id="289" r:id="rId37"/>
    <p:sldId id="295" r:id="rId38"/>
    <p:sldId id="290" r:id="rId39"/>
    <p:sldId id="291" r:id="rId40"/>
    <p:sldId id="296" r:id="rId41"/>
  </p:sldIdLst>
  <p:sldSz cx="12192000" cy="6858000"/>
  <p:notesSz cx="6858000" cy="9144000"/>
  <p:photoAlbum layout="4pic" frame="frameStyle2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C2F1-4326-4C1B-A705-819B3CFD0F0A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40AFE-57C0-4CEC-8594-CFBAE779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7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198934"/>
            <a:ext cx="9144000" cy="4091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by Elehna Robinson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730" y="340487"/>
            <a:ext cx="6442539" cy="277387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524000" y="3114358"/>
            <a:ext cx="9144000" cy="487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/>
              <a:t>2018</a:t>
            </a:r>
            <a:endParaRPr lang="en-US" sz="6000" dirty="0"/>
          </a:p>
        </p:txBody>
      </p:sp>
      <p:pic>
        <p:nvPicPr>
          <p:cNvPr id="7" name="Camila Cabello - Havana (CLEAN AUDIO) ft. Young Thug [Mpgun.com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4595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6_1401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6_14015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6_14020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817322" y="1008787"/>
            <a:ext cx="59967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Student Rec Center: Kickboxing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938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6_1402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6_14033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6_140352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6_140358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5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6_1424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6_14245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6_142459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35433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Picture 5" descr="20180716_142430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00" y="35433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6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710_1327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0_13525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0_13530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94346" y="667411"/>
            <a:ext cx="599672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Student Organizations: Senryu Taiko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93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0_1411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0_14113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0_14343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35433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0_143441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00" y="35433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1_1333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1_13562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1_13564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031337" y="4360164"/>
            <a:ext cx="59967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Science Lecture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125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2_14545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7_13285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67498" y="3543300"/>
            <a:ext cx="599672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Student Organizations: UCR Dance Team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173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2_1455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2_14552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2_145608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79690" y="4302252"/>
            <a:ext cx="59967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UCR Student Panel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760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_attachment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2)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8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3)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138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35722" y="1424285"/>
            <a:ext cx="59967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UCR Scavenger Hunt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17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4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6" y="249936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5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098" y="346837"/>
            <a:ext cx="4794694" cy="63929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6)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34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906" y="3543299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Picture 5" descr="image_attachment (12)"/>
          <p:cNvPicPr>
            <a:picLocks noGrp="1" noChangeAspect="1"/>
          </p:cNvPicPr>
          <p:nvPr isPhoto="1"/>
        </p:nvPicPr>
        <p:blipFill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906" y="346837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8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0_0930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0_09304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0_09310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046851" y="3934450"/>
            <a:ext cx="59656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Science:</a:t>
            </a:r>
          </a:p>
          <a:p>
            <a:pPr algn="ctr"/>
            <a:r>
              <a:rPr lang="en-US" sz="54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Testing Glider </a:t>
            </a:r>
            <a:r>
              <a:rPr lang="en-US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</a:t>
            </a:r>
            <a:r>
              <a:rPr lang="en-US" sz="54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irds</a:t>
            </a:r>
            <a:r>
              <a:rPr lang="en-US" sz="5400" b="1" cap="none" spc="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0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2" y="457199"/>
            <a:ext cx="4614862" cy="615314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2)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1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3)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61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4)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138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Picture 5" descr="image_attachment (6)"/>
          <p:cNvPicPr>
            <a:picLocks noGrp="1" noChangeAspect="1"/>
          </p:cNvPicPr>
          <p:nvPr isPhoto="1"/>
        </p:nvPicPr>
        <p:blipFill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618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5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5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578" y="3579876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7)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370" y="3579876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8)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474" y="3579876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Picture 5" descr="image_attachment (9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57699" y="-350519"/>
            <a:ext cx="3090674" cy="412089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0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_attachment (1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252" y="1042416"/>
            <a:ext cx="6120384" cy="459028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11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2" y="1042416"/>
            <a:ext cx="3733991" cy="497865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1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13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250" y="485394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14)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089" y="378714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15)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70" y="378714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16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772" y="1914144"/>
            <a:ext cx="6307328" cy="473049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17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30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18)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137" y="286512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19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64" y="1142047"/>
            <a:ext cx="5338572" cy="400392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20)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746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7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21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426" y="188595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22)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1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23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72" y="685800"/>
            <a:ext cx="4105656" cy="547420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24)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138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4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25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26)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1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27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138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8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48" y="954977"/>
            <a:ext cx="5972556" cy="447941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3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250" y="187643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4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948" y="3592068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9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2)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820" y="862394"/>
            <a:ext cx="3490150" cy="34901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10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940" y="37319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11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72" y="3533966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6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7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8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1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0_0934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164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0_09341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164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971538" y="788670"/>
            <a:ext cx="32750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Working Hard</a:t>
            </a:r>
            <a:endParaRPr lang="en-U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20180710_09311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538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5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" y="1167383"/>
            <a:ext cx="5618988" cy="421424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 (12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416" y="1167383"/>
            <a:ext cx="5618988" cy="421424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3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attachment (1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_attachment (14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image_attachment (28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image_attachment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95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9_1343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456" y="566928"/>
            <a:ext cx="3194304" cy="5704114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9_133458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13" y="3543300"/>
            <a:ext cx="508317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9_1336251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13" y="408432"/>
            <a:ext cx="50768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5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9_13335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368" y="822960"/>
            <a:ext cx="8229092" cy="4628864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9_140426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30" y="913004"/>
            <a:ext cx="2501201" cy="444877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8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9_13390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457200"/>
            <a:ext cx="50768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9_134004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457200"/>
            <a:ext cx="50768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9_1343091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025" y="3543300"/>
            <a:ext cx="160655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9_1352051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113" y="3543300"/>
            <a:ext cx="508317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8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9_13540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512" y="1749552"/>
            <a:ext cx="50768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9_140106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264" y="1232871"/>
            <a:ext cx="2493391" cy="443488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Picture 5" descr="20180719_1406171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22" y="1335283"/>
            <a:ext cx="2378233" cy="423005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0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719_141117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457200"/>
            <a:ext cx="50768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9_141137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3543300"/>
            <a:ext cx="50768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1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9_141649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524" y="2950464"/>
            <a:ext cx="6137764" cy="345033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9_14081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16" y="358140"/>
            <a:ext cx="4998720" cy="281178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9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719_14232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560" y="207550"/>
            <a:ext cx="6144260" cy="345614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9_1427561_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18" y="862440"/>
            <a:ext cx="2760154" cy="490452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8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9_142958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image00000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9_1418241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230" y="3785616"/>
            <a:ext cx="508317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3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2_09354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2_09360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2_093619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2_104446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0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3056" y="2643484"/>
            <a:ext cx="81198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See you next year!</a:t>
            </a:r>
            <a:endParaRPr lang="en-US" sz="7200" b="1" dirty="0">
              <a:ln w="12700">
                <a:solidFill>
                  <a:schemeClr val="accent5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632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712_09335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2_09335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2_09353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524762" y="1158240"/>
            <a:ext cx="32750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Math Stations</a:t>
            </a:r>
            <a:endParaRPr lang="en-U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2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7_1058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8_07530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613914" y="4368272"/>
            <a:ext cx="65422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Summer Fun!</a:t>
            </a:r>
            <a:endParaRPr lang="en-U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13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6_1359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6_13594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6_140050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01611" y="4094887"/>
            <a:ext cx="59967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Student Rec Center: Yoga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2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6_1425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6_142604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00" y="4572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180716_142613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35433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180716_142625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00" y="3543300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4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716_1404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180716_14043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Picture 5" descr="20180716_142537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156" y="3616452"/>
            <a:ext cx="508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50</Words>
  <Application>Microsoft Office PowerPoint</Application>
  <PresentationFormat>Widescreen</PresentationFormat>
  <Paragraphs>15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Riverside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Elehna Robinson</dc:creator>
  <cp:lastModifiedBy>Bryan Nicol</cp:lastModifiedBy>
  <cp:revision>9</cp:revision>
  <dcterms:created xsi:type="dcterms:W3CDTF">2018-07-24T23:03:01Z</dcterms:created>
  <dcterms:modified xsi:type="dcterms:W3CDTF">2018-07-26T21:39:04Z</dcterms:modified>
</cp:coreProperties>
</file>